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2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8AD8807-76AD-474B-904B-B0DFD26EE89B}">
          <p14:sldIdLst>
            <p14:sldId id="256"/>
            <p14:sldId id="257"/>
            <p14:sldId id="258"/>
            <p14:sldId id="259"/>
            <p14:sldId id="262"/>
            <p14:sldId id="260"/>
            <p14:sldId id="261"/>
            <p14:sldId id="26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C0817-A112-4847-8014-A94B7D2A4EA3}" type="datetime1">
              <a:rPr lang="en-US" smtClean="0"/>
              <a:t>12/5/2019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45991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12/5/2019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22026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663300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28809191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271971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12/5/2019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010503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12/5/2019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900152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1904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4272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4981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646AA-F36E-4540-911D-FFFC0A0EF24A}" type="datetime1">
              <a:rPr lang="en-US" smtClean="0"/>
              <a:t>12/5/2019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8965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12/5/2019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810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12/5/2019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8479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3821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6678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D12A6-918A-48BD-8CB9-CA713993B0EA}" type="datetime1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493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8CE86-875F-4587-BCF6-FA054AFC0D53}" type="datetime1">
              <a:rPr lang="en-US" smtClean="0"/>
              <a:pPr/>
              <a:t>12/5/2019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2601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6566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  <p:sldLayoutId id="2147483774" r:id="rId12"/>
    <p:sldLayoutId id="2147483775" r:id="rId13"/>
    <p:sldLayoutId id="2147483776" r:id="rId14"/>
    <p:sldLayoutId id="2147483777" r:id="rId15"/>
    <p:sldLayoutId id="2147483778" r:id="rId16"/>
    <p:sldLayoutId id="214748377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F185-EE71-4C20-AC69-98CBB2074A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18867" y="1286934"/>
            <a:ext cx="5360631" cy="4271696"/>
          </a:xfrm>
        </p:spPr>
        <p:txBody>
          <a:bodyPr>
            <a:normAutofit/>
          </a:bodyPr>
          <a:lstStyle/>
          <a:p>
            <a:r>
              <a:rPr lang="en-CA" sz="6000" dirty="0">
                <a:solidFill>
                  <a:schemeClr val="tx1"/>
                </a:solidFill>
              </a:rPr>
              <a:t>FSR01CE-ND</a:t>
            </a:r>
            <a:br>
              <a:rPr lang="en-CA" sz="6000" dirty="0">
                <a:solidFill>
                  <a:schemeClr val="tx1"/>
                </a:solidFill>
              </a:rPr>
            </a:br>
            <a:r>
              <a:rPr lang="en-CA" sz="6000" dirty="0">
                <a:solidFill>
                  <a:schemeClr val="tx1"/>
                </a:solidFill>
              </a:rPr>
              <a:t>Force Sensing Resistor</a:t>
            </a:r>
            <a:br>
              <a:rPr lang="en-CA" sz="6000" dirty="0">
                <a:solidFill>
                  <a:schemeClr val="tx1"/>
                </a:solidFill>
              </a:rPr>
            </a:br>
            <a:endParaRPr lang="en-CA" sz="60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519B16-EF78-4016-A809-01B840A00C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604233" y="1127760"/>
            <a:ext cx="2830683" cy="4599263"/>
          </a:xfrm>
        </p:spPr>
        <p:txBody>
          <a:bodyPr anchor="ctr">
            <a:normAutofit/>
          </a:bodyPr>
          <a:lstStyle/>
          <a:p>
            <a:pPr algn="l"/>
            <a:r>
              <a:rPr lang="en-CA" sz="2400" dirty="0">
                <a:solidFill>
                  <a:schemeClr val="tx1"/>
                </a:solidFill>
              </a:rPr>
              <a:t>Abshir Mohamud</a:t>
            </a:r>
          </a:p>
          <a:p>
            <a:pPr algn="l"/>
            <a:endParaRPr lang="en-CA" sz="2400" dirty="0">
              <a:solidFill>
                <a:schemeClr val="tx1"/>
              </a:solidFill>
            </a:endParaRPr>
          </a:p>
          <a:p>
            <a:pPr algn="l"/>
            <a:r>
              <a:rPr lang="en-CA" sz="2400" dirty="0">
                <a:solidFill>
                  <a:schemeClr val="tx1"/>
                </a:solidFill>
              </a:rPr>
              <a:t>Smart Solutions</a:t>
            </a:r>
          </a:p>
        </p:txBody>
      </p:sp>
    </p:spTree>
    <p:extLst>
      <p:ext uri="{BB962C8B-B14F-4D97-AF65-F5344CB8AC3E}">
        <p14:creationId xmlns:p14="http://schemas.microsoft.com/office/powerpoint/2010/main" val="32812447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C61A0-D8C3-4635-AE2D-3FEFC6DD4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39313C-067C-424A-9050-995F990734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5421775" cy="4195481"/>
          </a:xfrm>
        </p:spPr>
        <p:txBody>
          <a:bodyPr/>
          <a:lstStyle/>
          <a:p>
            <a:r>
              <a:rPr lang="en-CA" dirty="0"/>
              <a:t>Does not have polarity.</a:t>
            </a:r>
          </a:p>
          <a:p>
            <a:r>
              <a:rPr lang="en-CA" dirty="0"/>
              <a:t>Range of Pressure applied can be specified for activation.</a:t>
            </a:r>
          </a:p>
          <a:p>
            <a:r>
              <a:rPr lang="en-CA" dirty="0"/>
              <a:t>Simple circuit only requiring a resistor added on to the microcontroller.</a:t>
            </a:r>
          </a:p>
          <a:p>
            <a:r>
              <a:rPr lang="en-CA" dirty="0"/>
              <a:t>Will be used for Smart Ping Pong Machine project next semester.</a:t>
            </a:r>
          </a:p>
        </p:txBody>
      </p:sp>
      <p:pic>
        <p:nvPicPr>
          <p:cNvPr id="1026" name="Picture 2" descr="FSR01CE Ohmite | FSR01CE-ND DigiKey Electronics">
            <a:extLst>
              <a:ext uri="{FF2B5EF4-FFF2-40B4-BE49-F238E27FC236}">
                <a16:creationId xmlns:a16="http://schemas.microsoft.com/office/drawing/2014/main" id="{D9B34865-FB75-4AD4-92F0-6296B64B5B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4591" y="2314460"/>
            <a:ext cx="3672396" cy="36723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9319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66EF9E-A4DB-47C1-BFD2-7B28FFEE3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Budget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C6BC313-D158-471B-B2AB-9CED8A6CB9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75" y="2544863"/>
            <a:ext cx="8782050" cy="283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9244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B77C5-7455-4B8F-8D70-DE8C3F91CF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020975"/>
          </a:xfrm>
        </p:spPr>
        <p:txBody>
          <a:bodyPr/>
          <a:lstStyle/>
          <a:p>
            <a:r>
              <a:rPr lang="en-CA" dirty="0"/>
              <a:t>Schedule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208A43F-71B4-4C7A-8202-AE527390EA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60441" y="1473693"/>
            <a:ext cx="7010191" cy="5360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4870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1E26AB-6F71-4EA1-878E-D5CF3EA52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Project Image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289225-A6F1-4359-9E58-949826FD37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161493" y="2496135"/>
            <a:ext cx="3776216" cy="283216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BA6F213-7AB4-446F-87B3-62ED58F973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70669" y="2496136"/>
            <a:ext cx="3776216" cy="283216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4DC0239-37D9-4081-8A7F-6B83D9E12F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502831" y="2496135"/>
            <a:ext cx="3776216" cy="283216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CDDC47B-DF7E-41F1-A8E8-6D3CEF0A68F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334993" y="2496135"/>
            <a:ext cx="3776216" cy="2832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5794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B2D32-A3C2-4C80-86BD-79044A2D0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Sensor Reading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B7FAFC-6A0D-45CF-A138-2353C47465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936" y="2074685"/>
            <a:ext cx="7191652" cy="323196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339EEE5-7E65-445D-8038-D20A327B09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9588" y="319587"/>
            <a:ext cx="2838059" cy="30889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91516B9-591A-4060-B14A-92D93E4225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9588" y="3429000"/>
            <a:ext cx="2838059" cy="2769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6913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624FE-259B-40F4-A5D0-7651D3D54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Previous course knowledge used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5727E6-AD90-47F1-B68B-83B66FA231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CENG317 Hardware Technology Production- Learnt how to solder</a:t>
            </a:r>
          </a:p>
          <a:p>
            <a:r>
              <a:rPr lang="en-US" dirty="0"/>
              <a:t>CENG216 Introductions to Software Engineering – Learn the basics of software development and making Gantt charts</a:t>
            </a:r>
          </a:p>
          <a:p>
            <a:r>
              <a:rPr lang="en-US" dirty="0"/>
              <a:t>CENG215 Digital and Interfacing Systems – Working with sensors.</a:t>
            </a:r>
          </a:p>
          <a:p>
            <a:r>
              <a:rPr lang="en-US" dirty="0"/>
              <a:t>TECH153 Technical C – Learnt advanced topics of C 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291562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982F2-A91A-4BB4-9BE3-44F12DF8C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3638" y="2728735"/>
            <a:ext cx="9404723" cy="1400530"/>
          </a:xfrm>
        </p:spPr>
        <p:txBody>
          <a:bodyPr/>
          <a:lstStyle/>
          <a:p>
            <a:pPr algn="ctr"/>
            <a:r>
              <a:rPr lang="en-CA" dirty="0"/>
              <a:t>Thank you for listening</a:t>
            </a:r>
          </a:p>
        </p:txBody>
      </p:sp>
    </p:spTree>
    <p:extLst>
      <p:ext uri="{BB962C8B-B14F-4D97-AF65-F5344CB8AC3E}">
        <p14:creationId xmlns:p14="http://schemas.microsoft.com/office/powerpoint/2010/main" val="161803060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403</TotalTime>
  <Words>107</Words>
  <Application>Microsoft Office PowerPoint</Application>
  <PresentationFormat>Widescreen</PresentationFormat>
  <Paragraphs>19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Century Gothic</vt:lpstr>
      <vt:lpstr>Wingdings 3</vt:lpstr>
      <vt:lpstr>Ion</vt:lpstr>
      <vt:lpstr>FSR01CE-ND Force Sensing Resistor </vt:lpstr>
      <vt:lpstr>Introduction</vt:lpstr>
      <vt:lpstr>Budget</vt:lpstr>
      <vt:lpstr>Schedule</vt:lpstr>
      <vt:lpstr>Project Image</vt:lpstr>
      <vt:lpstr>Sensor Reading</vt:lpstr>
      <vt:lpstr>Previous course knowledge used</vt:lpstr>
      <vt:lpstr>Thank you for listening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Abshir Mohamud</dc:creator>
  <cp:lastModifiedBy>Abshir Mohamud</cp:lastModifiedBy>
  <cp:revision>6</cp:revision>
  <dcterms:created xsi:type="dcterms:W3CDTF">2019-12-05T03:00:14Z</dcterms:created>
  <dcterms:modified xsi:type="dcterms:W3CDTF">2019-12-05T18:24:08Z</dcterms:modified>
</cp:coreProperties>
</file>